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6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E374-38C9-4AA5-9C05-FF6476B1DFC1}" type="datetimeFigureOut">
              <a:rPr lang="es-CR" smtClean="0"/>
              <a:t>22/4/2020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EFF0-BB69-49C1-BDCC-EAD6B66055FC}" type="slidenum">
              <a:rPr lang="es-CR" smtClean="0"/>
              <a:t>‹#›</a:t>
            </a:fld>
            <a:endParaRPr lang="es-C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2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E374-38C9-4AA5-9C05-FF6476B1DFC1}" type="datetimeFigureOut">
              <a:rPr lang="es-CR" smtClean="0"/>
              <a:t>22/4/2020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EFF0-BB69-49C1-BDCC-EAD6B66055FC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427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E374-38C9-4AA5-9C05-FF6476B1DFC1}" type="datetimeFigureOut">
              <a:rPr lang="es-CR" smtClean="0"/>
              <a:t>22/4/2020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EFF0-BB69-49C1-BDCC-EAD6B66055FC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7150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E374-38C9-4AA5-9C05-FF6476B1DFC1}" type="datetimeFigureOut">
              <a:rPr lang="es-CR" smtClean="0"/>
              <a:t>22/4/2020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EFF0-BB69-49C1-BDCC-EAD6B66055FC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4990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E374-38C9-4AA5-9C05-FF6476B1DFC1}" type="datetimeFigureOut">
              <a:rPr lang="es-CR" smtClean="0"/>
              <a:t>22/4/2020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EFF0-BB69-49C1-BDCC-EAD6B66055FC}" type="slidenum">
              <a:rPr lang="es-CR" smtClean="0"/>
              <a:t>‹#›</a:t>
            </a:fld>
            <a:endParaRPr lang="es-C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70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E374-38C9-4AA5-9C05-FF6476B1DFC1}" type="datetimeFigureOut">
              <a:rPr lang="es-CR" smtClean="0"/>
              <a:t>22/4/2020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EFF0-BB69-49C1-BDCC-EAD6B66055FC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7233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E374-38C9-4AA5-9C05-FF6476B1DFC1}" type="datetimeFigureOut">
              <a:rPr lang="es-CR" smtClean="0"/>
              <a:t>22/4/2020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EFF0-BB69-49C1-BDCC-EAD6B66055FC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9536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E374-38C9-4AA5-9C05-FF6476B1DFC1}" type="datetimeFigureOut">
              <a:rPr lang="es-CR" smtClean="0"/>
              <a:t>22/4/2020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EFF0-BB69-49C1-BDCC-EAD6B66055FC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7280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E374-38C9-4AA5-9C05-FF6476B1DFC1}" type="datetimeFigureOut">
              <a:rPr lang="es-CR" smtClean="0"/>
              <a:t>22/4/2020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EFF0-BB69-49C1-BDCC-EAD6B66055FC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9200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9E5E374-38C9-4AA5-9C05-FF6476B1DFC1}" type="datetimeFigureOut">
              <a:rPr lang="es-CR" smtClean="0"/>
              <a:t>22/4/2020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14EFF0-BB69-49C1-BDCC-EAD6B66055FC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7686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5E374-38C9-4AA5-9C05-FF6476B1DFC1}" type="datetimeFigureOut">
              <a:rPr lang="es-CR" smtClean="0"/>
              <a:t>22/4/2020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4EFF0-BB69-49C1-BDCC-EAD6B66055FC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1900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E5E374-38C9-4AA5-9C05-FF6476B1DFC1}" type="datetimeFigureOut">
              <a:rPr lang="es-CR" smtClean="0"/>
              <a:t>22/4/2020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E14EFF0-BB69-49C1-BDCC-EAD6B66055FC}" type="slidenum">
              <a:rPr lang="es-CR" smtClean="0"/>
              <a:t>‹#›</a:t>
            </a:fld>
            <a:endParaRPr lang="es-C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34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ilmanunez.com/listado-vectores-imagenes-fotos-grati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lmanunez.com/listado-vectores-imagenes-fotos-gratis/" TargetMode="External"/><Relationship Id="rId2" Type="http://schemas.openxmlformats.org/officeDocument/2006/relationships/hyperlink" Target="https://biblioguias.unex.es/c.php?g=572083&amp;p=394458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wikipedia.org/wiki/B%C3%BAsqued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R" b="1" dirty="0">
                <a:solidFill>
                  <a:srgbClr val="0070C0"/>
                </a:solidFill>
              </a:rPr>
              <a:t>Escritorio</a:t>
            </a:r>
            <a:br>
              <a:rPr lang="es-CR" b="1" dirty="0"/>
            </a:br>
            <a:endParaRPr lang="es-CR" b="1" dirty="0"/>
          </a:p>
        </p:txBody>
      </p:sp>
      <p:pic>
        <p:nvPicPr>
          <p:cNvPr id="4" name="Picture 20">
            <a:extLst>
              <a:ext uri="{FF2B5EF4-FFF2-40B4-BE49-F238E27FC236}">
                <a16:creationId xmlns:a16="http://schemas.microsoft.com/office/drawing/2014/main" id="{3C193CAE-6A3B-4D35-A951-EBBAD8F0364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44824"/>
            <a:ext cx="5666968" cy="28803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539552" y="198884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b="1" dirty="0">
                <a:solidFill>
                  <a:srgbClr val="00B0F0"/>
                </a:solidFill>
              </a:rPr>
              <a:t>Aplicaciones</a:t>
            </a:r>
          </a:p>
        </p:txBody>
      </p:sp>
      <p:pic>
        <p:nvPicPr>
          <p:cNvPr id="7" name="Picture 2" descr="Image result for icono de word">
            <a:extLst>
              <a:ext uri="{FF2B5EF4-FFF2-40B4-BE49-F238E27FC236}">
                <a16:creationId xmlns:a16="http://schemas.microsoft.com/office/drawing/2014/main" id="{A5F69524-9011-40FB-8E29-2E617BDD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25144"/>
            <a:ext cx="2520280" cy="165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266673" y="5577074"/>
            <a:ext cx="2178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b="1" dirty="0">
                <a:solidFill>
                  <a:srgbClr val="00B0F0"/>
                </a:solidFill>
              </a:rPr>
              <a:t>Microsoft Word</a:t>
            </a:r>
          </a:p>
        </p:txBody>
      </p:sp>
    </p:spTree>
    <p:extLst>
      <p:ext uri="{BB962C8B-B14F-4D97-AF65-F5344CB8AC3E}">
        <p14:creationId xmlns:p14="http://schemas.microsoft.com/office/powerpoint/2010/main" val="17507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2633" y="138631"/>
            <a:ext cx="6798734" cy="1303867"/>
          </a:xfrm>
        </p:spPr>
        <p:txBody>
          <a:bodyPr/>
          <a:lstStyle/>
          <a:p>
            <a:r>
              <a:rPr lang="es-CR" b="1" dirty="0">
                <a:solidFill>
                  <a:schemeClr val="accent3"/>
                </a:solidFill>
              </a:rPr>
              <a:t>MICROSOFT WORD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935564"/>
            <a:ext cx="7926052" cy="407605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CR" sz="2000" b="1" dirty="0"/>
          </a:p>
          <a:p>
            <a:pPr marL="0" indent="0">
              <a:buNone/>
            </a:pPr>
            <a:r>
              <a:rPr lang="es-CR" sz="5600" b="1" dirty="0">
                <a:latin typeface="Arial" panose="020B0604020202020204" pitchFamily="34" charset="0"/>
                <a:cs typeface="Arial" panose="020B0604020202020204" pitchFamily="34" charset="0"/>
              </a:rPr>
              <a:t>Noticia: </a:t>
            </a:r>
            <a:r>
              <a:rPr lang="es-CR" sz="5600" dirty="0">
                <a:latin typeface="Arial" panose="020B0604020202020204" pitchFamily="34" charset="0"/>
                <a:cs typeface="Arial" panose="020B0604020202020204" pitchFamily="34" charset="0"/>
              </a:rPr>
              <a:t>“¿Qué significa Pandemia, y ¿cuáles son sus implicaciones de la Pandemia en el sistema educativo costarricense?”.</a:t>
            </a:r>
          </a:p>
          <a:p>
            <a:pPr marL="0" lvl="0" indent="0">
              <a:buNone/>
            </a:pPr>
            <a:r>
              <a:rPr lang="es-ES" sz="5600" dirty="0">
                <a:latin typeface="Arial" panose="020B0604020202020204" pitchFamily="34" charset="0"/>
                <a:cs typeface="Arial" panose="020B0604020202020204" pitchFamily="34" charset="0"/>
              </a:rPr>
              <a:t>Tomando en cuenta, el tema anterior, realice la búsqueda de en noticia, a través de  los medios de comunicación colectiva: radio, televisión y periódicos</a:t>
            </a:r>
            <a:r>
              <a:rPr lang="es-CR" sz="5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None/>
            </a:pPr>
            <a:r>
              <a:rPr lang="es-CR" sz="5600" dirty="0">
                <a:latin typeface="Arial" panose="020B0604020202020204" pitchFamily="34" charset="0"/>
                <a:cs typeface="Arial" panose="020B0604020202020204" pitchFamily="34" charset="0"/>
              </a:rPr>
              <a:t>Luego,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ingrese  al procesador de Word.</a:t>
            </a:r>
          </a:p>
          <a:p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Abra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un nuevo document.</a:t>
            </a:r>
          </a:p>
          <a:p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Guárdelo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con la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letra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primer nombre seguido de la palabra textonoliterario.,</a:t>
            </a:r>
          </a:p>
          <a:p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dirty="0" err="1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: M_Texto-noliterario.doc</a:t>
            </a:r>
          </a:p>
          <a:p>
            <a:r>
              <a:rPr lang="es-CR" sz="5600" dirty="0">
                <a:latin typeface="Arial" panose="020B0604020202020204" pitchFamily="34" charset="0"/>
                <a:cs typeface="Arial" panose="020B0604020202020204" pitchFamily="34" charset="0"/>
              </a:rPr>
              <a:t>Mencione cinco aspectos importantes que plantea la noticia.</a:t>
            </a:r>
          </a:p>
          <a:p>
            <a:r>
              <a:rPr lang="es-CR" sz="5600" dirty="0">
                <a:latin typeface="Arial" panose="020B0604020202020204" pitchFamily="34" charset="0"/>
                <a:cs typeface="Arial" panose="020B0604020202020204" pitchFamily="34" charset="0"/>
              </a:rPr>
              <a:t>Tomando en cuenta esos cinco aspectos, construya un texto no literario, llamada: nota informativa.</a:t>
            </a:r>
          </a:p>
          <a:p>
            <a:r>
              <a:rPr lang="es-CR" sz="5600" dirty="0">
                <a:latin typeface="Arial" panose="020B0604020202020204" pitchFamily="34" charset="0"/>
                <a:cs typeface="Arial" panose="020B0604020202020204" pitchFamily="34" charset="0"/>
              </a:rPr>
              <a:t>Ingrese a las siguientes direcciones para que busque imágenes e ilustre su nota.</a:t>
            </a:r>
          </a:p>
          <a:p>
            <a:pPr marL="0" indent="0">
              <a:buNone/>
            </a:pPr>
            <a:endParaRPr lang="es-C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6000" dirty="0">
                <a:hlinkClick r:id="rId2"/>
              </a:rPr>
              <a:t>https://vilmanunez.com/listado-vectores-imagenes-fotos-gratis/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A continuación puede observar la forma en que se inserta imagenes en un texto.</a:t>
            </a:r>
          </a:p>
          <a:p>
            <a:endParaRPr lang="es-C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R" sz="1800" dirty="0"/>
          </a:p>
        </p:txBody>
      </p:sp>
      <p:pic>
        <p:nvPicPr>
          <p:cNvPr id="5" name="Picture 2" descr="Image result for icono de word">
            <a:extLst>
              <a:ext uri="{FF2B5EF4-FFF2-40B4-BE49-F238E27FC236}">
                <a16:creationId xmlns:a16="http://schemas.microsoft.com/office/drawing/2014/main" id="{A5F69524-9011-40FB-8E29-2E617BDD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7164"/>
            <a:ext cx="504056" cy="42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1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744747" y="4167939"/>
            <a:ext cx="3136620" cy="1311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6 Rectángulo"/>
          <p:cNvSpPr/>
          <p:nvPr/>
        </p:nvSpPr>
        <p:spPr>
          <a:xfrm>
            <a:off x="683569" y="2852936"/>
            <a:ext cx="3329172" cy="1047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764743"/>
            <a:ext cx="3329171" cy="113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83569" y="1268761"/>
            <a:ext cx="3329172" cy="1154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4" name="3 CuadroTexto"/>
          <p:cNvSpPr txBox="1"/>
          <p:nvPr/>
        </p:nvSpPr>
        <p:spPr>
          <a:xfrm>
            <a:off x="1043608" y="473905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>
                <a:solidFill>
                  <a:srgbClr val="00B050"/>
                </a:solidFill>
              </a:rPr>
              <a:t>INTRODUCIR IMÁGENES EN LOS TEXTOS</a:t>
            </a:r>
          </a:p>
          <a:p>
            <a:pPr algn="ctr"/>
            <a:r>
              <a:rPr lang="es-CR" sz="2000" b="1" dirty="0">
                <a:solidFill>
                  <a:srgbClr val="00B050"/>
                </a:solidFill>
              </a:rPr>
              <a:t>PROCESADOR-WORD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268761"/>
            <a:ext cx="3329172" cy="115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83569" y="126876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7 CuadroTexto"/>
          <p:cNvSpPr txBox="1"/>
          <p:nvPr/>
        </p:nvSpPr>
        <p:spPr>
          <a:xfrm>
            <a:off x="4572000" y="1846207"/>
            <a:ext cx="3453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CR" dirty="0"/>
              <a:t>Ubíquese en la barra de tareas.</a:t>
            </a:r>
          </a:p>
          <a:p>
            <a:pPr marL="342900" indent="-342900">
              <a:buAutoNum type="arabicPeriod"/>
            </a:pPr>
            <a:r>
              <a:rPr lang="es-CR" dirty="0"/>
              <a:t>Seleccione Insertar.</a:t>
            </a:r>
          </a:p>
          <a:p>
            <a:endParaRPr lang="es-CR" dirty="0"/>
          </a:p>
        </p:txBody>
      </p:sp>
      <p:cxnSp>
        <p:nvCxnSpPr>
          <p:cNvPr id="11" name="10 Conector recto de flecha"/>
          <p:cNvCxnSpPr>
            <a:cxnSpLocks/>
          </p:cNvCxnSpPr>
          <p:nvPr/>
        </p:nvCxnSpPr>
        <p:spPr>
          <a:xfrm flipH="1" flipV="1">
            <a:off x="2339752" y="1378402"/>
            <a:ext cx="2088232" cy="9704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 flipV="1">
            <a:off x="3239852" y="3332717"/>
            <a:ext cx="986056" cy="228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572000" y="3446797"/>
            <a:ext cx="2777496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3. Dar un clic en imagen.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85" y="4167939"/>
            <a:ext cx="3304381" cy="131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4572000" y="4639102"/>
            <a:ext cx="219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/>
              <a:t>4. Da clic en Insertar .</a:t>
            </a:r>
          </a:p>
        </p:txBody>
      </p:sp>
      <p:cxnSp>
        <p:nvCxnSpPr>
          <p:cNvPr id="24" name="23 Conector recto de flecha"/>
          <p:cNvCxnSpPr>
            <a:cxnSpLocks/>
          </p:cNvCxnSpPr>
          <p:nvPr/>
        </p:nvCxnSpPr>
        <p:spPr>
          <a:xfrm flipH="1">
            <a:off x="3239852" y="5241751"/>
            <a:ext cx="1548172" cy="594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Wuhan Novel coronavirus 2019-nCoV , woman and man in suit with blue medical face mask. Concept of coronavirus quarantine">
            <a:extLst>
              <a:ext uri="{FF2B5EF4-FFF2-40B4-BE49-F238E27FC236}">
                <a16:creationId xmlns:a16="http://schemas.microsoft.com/office/drawing/2014/main" id="{416BC2B9-A42D-4F37-874F-E063EC436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45" y="5157193"/>
            <a:ext cx="1437326" cy="1175282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8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es-CR" sz="2800" b="1" dirty="0">
                <a:solidFill>
                  <a:srgbClr val="00B0F0"/>
                </a:solidFill>
              </a:rPr>
              <a:t>Sitios que nos permiten  tener acceso a recursos: fotografías, banner, entre otros y son  de dominio público</a:t>
            </a:r>
            <a:r>
              <a:rPr lang="es-CR" sz="2800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2548" y="1875934"/>
            <a:ext cx="8481900" cy="4289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 </a:t>
            </a:r>
            <a:r>
              <a:rPr lang="en-US" sz="2200" u="sng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desea</a:t>
            </a:r>
            <a:r>
              <a:rPr lang="en-US" sz="2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200" u="sng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accesar</a:t>
            </a:r>
            <a:r>
              <a:rPr lang="en-US" sz="2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</a:t>
            </a:r>
            <a:r>
              <a:rPr lang="en-US" sz="2200" u="sng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otras</a:t>
            </a:r>
            <a:r>
              <a:rPr lang="en-US" sz="2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imagenes que </a:t>
            </a:r>
            <a:r>
              <a:rPr lang="en-US" sz="2200" u="sng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están</a:t>
            </a:r>
            <a:r>
              <a:rPr lang="en-US" sz="2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 la red, puede </a:t>
            </a:r>
            <a:r>
              <a:rPr lang="en-US" sz="2200" u="sng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accesar</a:t>
            </a:r>
            <a:r>
              <a:rPr lang="en-US" sz="2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 las </a:t>
            </a:r>
            <a:r>
              <a:rPr lang="en-US" sz="2200" u="sng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siguientes</a:t>
            </a:r>
            <a:r>
              <a:rPr lang="en-US" sz="2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200" u="sng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direcciones</a:t>
            </a:r>
            <a:r>
              <a:rPr lang="en-US" sz="2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200" u="sng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desde</a:t>
            </a:r>
            <a:r>
              <a:rPr lang="en-US" sz="2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un </a:t>
            </a:r>
            <a:r>
              <a:rPr lang="en-US" sz="2200" u="sng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buscador</a:t>
            </a:r>
            <a:r>
              <a:rPr lang="en-US" sz="2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sz="2200" u="sng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estos</a:t>
            </a:r>
            <a:r>
              <a:rPr lang="en-US" sz="2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sitios son </a:t>
            </a:r>
            <a:r>
              <a:rPr lang="en-US" sz="2200" u="sng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gratuitos</a:t>
            </a:r>
            <a:r>
              <a:rPr lang="en-US" sz="22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rgbClr val="0563C1"/>
              </a:solidFill>
            </a:endParaRPr>
          </a:p>
          <a:p>
            <a:pPr lvl="1" indent="-342900">
              <a:buFont typeface="+mj-lt"/>
              <a:buAutoNum type="arabicPeriod"/>
            </a:pPr>
            <a:r>
              <a:rPr lang="en-US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https://biblioguias.unex.es/c.php?g=572083&amp;p=3944583</a:t>
            </a:r>
            <a:endParaRPr lang="en-US" sz="1600" dirty="0"/>
          </a:p>
          <a:p>
            <a:pPr lvl="1" indent="-342900">
              <a:buFont typeface="+mj-lt"/>
              <a:buAutoNum type="arabicPeriod"/>
            </a:pPr>
            <a:endParaRPr lang="en-US" sz="1600" dirty="0">
              <a:hlinkClick r:id="rId3"/>
            </a:endParaRPr>
          </a:p>
          <a:p>
            <a:pPr lvl="1" indent="-342900">
              <a:buFont typeface="+mj-lt"/>
              <a:buAutoNum type="arabicPeriod"/>
            </a:pPr>
            <a:r>
              <a:rPr lang="en-US" sz="1600" dirty="0">
                <a:hlinkClick r:id="rId3"/>
              </a:rPr>
              <a:t>https://vilmanunez.com/listado-vectores-imagenes-fotos-gratis/</a:t>
            </a:r>
            <a:endParaRPr lang="en-US" sz="1600" dirty="0"/>
          </a:p>
          <a:p>
            <a:pPr marL="41148" lvl="1" indent="0">
              <a:buNone/>
            </a:pPr>
            <a:endParaRPr lang="es-CR" sz="1600" dirty="0">
              <a:hlinkClick r:id="rId4"/>
            </a:endParaRPr>
          </a:p>
          <a:p>
            <a:pPr lvl="1" indent="-342900">
              <a:buFont typeface="+mj-lt"/>
              <a:buAutoNum type="arabicPeriod"/>
            </a:pPr>
            <a:r>
              <a:rPr lang="es-CR" sz="1600" dirty="0">
                <a:hlinkClick r:id="rId4"/>
              </a:rPr>
              <a:t>https://es.wikipedia.org/wiki/B%C3%BAsqueda</a:t>
            </a:r>
            <a:endParaRPr lang="es-CR" sz="1600" dirty="0"/>
          </a:p>
        </p:txBody>
      </p:sp>
    </p:spTree>
    <p:extLst>
      <p:ext uri="{BB962C8B-B14F-4D97-AF65-F5344CB8AC3E}">
        <p14:creationId xmlns:p14="http://schemas.microsoft.com/office/powerpoint/2010/main" val="2943613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185</TotalTime>
  <Words>279</Words>
  <Application>Microsoft Office PowerPoint</Application>
  <PresentationFormat>On-screen Show (4:3)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Retrospect</vt:lpstr>
      <vt:lpstr>Escritorio </vt:lpstr>
      <vt:lpstr>MICROSOFT WORD</vt:lpstr>
      <vt:lpstr>PowerPoint Presentation</vt:lpstr>
      <vt:lpstr>Sitios que nos permiten  tener acceso a recursos: fotografías, banner, entre otros y son  de dominio público.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Freddy Granados López</dc:creator>
  <cp:lastModifiedBy>Marta Montero</cp:lastModifiedBy>
  <cp:revision>21</cp:revision>
  <dcterms:created xsi:type="dcterms:W3CDTF">2020-04-13T14:23:10Z</dcterms:created>
  <dcterms:modified xsi:type="dcterms:W3CDTF">2020-04-22T19:08:12Z</dcterms:modified>
</cp:coreProperties>
</file>